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44" d="100"/>
          <a:sy n="44" d="100"/>
        </p:scale>
        <p:origin x="-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26/05/1440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5357850"/>
          </a:xfrm>
        </p:spPr>
        <p:txBody>
          <a:bodyPr>
            <a:normAutofit/>
          </a:bodyPr>
          <a:lstStyle/>
          <a:p>
            <a:r>
              <a:rPr lang="ar-IQ" b="1" dirty="0" smtClean="0">
                <a:solidFill>
                  <a:srgbClr val="FF0000"/>
                </a:solidFill>
              </a:rPr>
              <a:t>تصنيع </a:t>
            </a:r>
            <a:r>
              <a:rPr lang="ar-IQ" b="1" dirty="0" err="1" smtClean="0">
                <a:solidFill>
                  <a:srgbClr val="FF0000"/>
                </a:solidFill>
              </a:rPr>
              <a:t>تمور</a:t>
            </a:r>
            <a:r>
              <a:rPr lang="ar-IQ" b="1" dirty="0" smtClean="0">
                <a:solidFill>
                  <a:srgbClr val="FF0000"/>
                </a:solidFill>
              </a:rPr>
              <a:t> وسكريات 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كلية الزراعة / قسم علوم </a:t>
            </a:r>
            <a:r>
              <a:rPr lang="ar-IQ" b="1" dirty="0" err="1" smtClean="0">
                <a:solidFill>
                  <a:srgbClr val="FF0000"/>
                </a:solidFill>
              </a:rPr>
              <a:t>الاغذية</a:t>
            </a:r>
            <a:r>
              <a:rPr lang="ar-IQ" b="1" dirty="0" smtClean="0">
                <a:solidFill>
                  <a:srgbClr val="FF0000"/>
                </a:solidFill>
              </a:rPr>
              <a:t> </a:t>
            </a:r>
            <a:br>
              <a:rPr lang="ar-IQ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المرحلة الثالثة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err="1" smtClean="0"/>
              <a:t>الامراض</a:t>
            </a:r>
            <a:r>
              <a:rPr lang="ar-IQ" b="1" dirty="0" smtClean="0"/>
              <a:t> البيولوجية </a:t>
            </a:r>
            <a:r>
              <a:rPr lang="ar-IQ" b="1" dirty="0" err="1" smtClean="0"/>
              <a:t>والافات</a:t>
            </a:r>
            <a:r>
              <a:rPr lang="ar-IQ" b="1" dirty="0" smtClean="0"/>
              <a:t> الحشرية التي تصيب النخيل </a:t>
            </a:r>
            <a:r>
              <a:rPr lang="ar-IQ" b="1" dirty="0" err="1" smtClean="0"/>
              <a:t>والتمور</a:t>
            </a:r>
            <a:r>
              <a:rPr lang="ar-IQ" b="1" dirty="0" smtClean="0"/>
              <a:t>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686800" cy="5626121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 smtClean="0"/>
              <a:t>حشرة النخيل القشرية الحمراء</a:t>
            </a:r>
          </a:p>
          <a:p>
            <a:r>
              <a:rPr lang="ar-IQ" b="1" dirty="0" smtClean="0"/>
              <a:t>البق </a:t>
            </a:r>
            <a:r>
              <a:rPr lang="ar-IQ" b="1" dirty="0" err="1" smtClean="0"/>
              <a:t>الدقيقي</a:t>
            </a:r>
            <a:r>
              <a:rPr lang="ar-IQ" b="1" dirty="0" smtClean="0"/>
              <a:t> العملاق</a:t>
            </a:r>
          </a:p>
          <a:p>
            <a:r>
              <a:rPr lang="ar-IQ" b="1" dirty="0" smtClean="0"/>
              <a:t>البق </a:t>
            </a:r>
            <a:r>
              <a:rPr lang="ar-IQ" b="1" dirty="0" err="1" smtClean="0"/>
              <a:t>الارضي</a:t>
            </a:r>
            <a:endParaRPr lang="ar-IQ" b="1" dirty="0" smtClean="0"/>
          </a:p>
          <a:p>
            <a:r>
              <a:rPr lang="ar-IQ" b="1" dirty="0" err="1" smtClean="0"/>
              <a:t>دوباس</a:t>
            </a:r>
            <a:r>
              <a:rPr lang="ar-IQ" b="1" dirty="0" smtClean="0"/>
              <a:t> النخيل</a:t>
            </a:r>
          </a:p>
          <a:p>
            <a:r>
              <a:rPr lang="ar-IQ" b="1" dirty="0" smtClean="0"/>
              <a:t>الجراد</a:t>
            </a:r>
          </a:p>
          <a:p>
            <a:r>
              <a:rPr lang="ar-IQ" b="1" dirty="0" smtClean="0"/>
              <a:t>ثانيا: الحشرات التي تصيب الثمار في الحقل</a:t>
            </a:r>
            <a:endParaRPr lang="en-US" dirty="0" smtClean="0"/>
          </a:p>
          <a:p>
            <a:pPr lvl="0"/>
            <a:r>
              <a:rPr lang="ar-IQ" b="1" dirty="0" smtClean="0"/>
              <a:t>سوسة </a:t>
            </a:r>
            <a:r>
              <a:rPr lang="ar-IQ" b="1" dirty="0" err="1" smtClean="0"/>
              <a:t>ازهار</a:t>
            </a:r>
            <a:r>
              <a:rPr lang="ar-IQ" b="1" dirty="0" smtClean="0"/>
              <a:t> النخيل (الطلع).</a:t>
            </a:r>
            <a:endParaRPr lang="en-US" b="1" dirty="0" smtClean="0"/>
          </a:p>
          <a:p>
            <a:pPr lvl="0"/>
            <a:r>
              <a:rPr lang="ar-IQ" b="1" dirty="0" smtClean="0"/>
              <a:t>دودة طلع النخيل </a:t>
            </a:r>
            <a:r>
              <a:rPr lang="ar-IQ" b="1" dirty="0" err="1" smtClean="0"/>
              <a:t>او</a:t>
            </a:r>
            <a:r>
              <a:rPr lang="ar-IQ" b="1" dirty="0" smtClean="0"/>
              <a:t> ثاقبة </a:t>
            </a:r>
            <a:r>
              <a:rPr lang="ar-IQ" b="1" dirty="0" err="1" smtClean="0"/>
              <a:t>العراجين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smtClean="0"/>
              <a:t>دودة البلح الصغرى (</a:t>
            </a:r>
            <a:r>
              <a:rPr lang="ar-IQ" b="1" dirty="0" err="1" smtClean="0"/>
              <a:t>الحميرة</a:t>
            </a:r>
            <a:r>
              <a:rPr lang="ar-IQ" b="1" dirty="0" smtClean="0"/>
              <a:t>).</a:t>
            </a:r>
            <a:endParaRPr lang="en-US" b="1" dirty="0" smtClean="0"/>
          </a:p>
          <a:p>
            <a:pPr lvl="0"/>
            <a:r>
              <a:rPr lang="ar-IQ" b="1" dirty="0" smtClean="0"/>
              <a:t>ذبابة </a:t>
            </a:r>
            <a:r>
              <a:rPr lang="ar-IQ" b="1" dirty="0" err="1" smtClean="0"/>
              <a:t>الدورسوفيلا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err="1" smtClean="0"/>
              <a:t>زنبور</a:t>
            </a:r>
            <a:r>
              <a:rPr lang="ar-IQ" b="1" dirty="0" smtClean="0"/>
              <a:t> البلح </a:t>
            </a:r>
            <a:r>
              <a:rPr lang="ar-IQ" b="1" dirty="0" err="1" smtClean="0"/>
              <a:t>الاحمر</a:t>
            </a:r>
            <a:r>
              <a:rPr lang="ar-IQ" b="1" dirty="0" smtClean="0"/>
              <a:t>.</a:t>
            </a:r>
            <a:endParaRPr lang="en-US" b="1" dirty="0" smtClean="0"/>
          </a:p>
          <a:p>
            <a:pPr lvl="0"/>
            <a:r>
              <a:rPr lang="ar-IQ" b="1" dirty="0" smtClean="0"/>
              <a:t>خنفساء نواة البلح.</a:t>
            </a:r>
            <a:endParaRPr lang="en-US" b="1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 smtClean="0"/>
              <a:t>الامراض</a:t>
            </a:r>
            <a:r>
              <a:rPr lang="ar-IQ" b="1" dirty="0" smtClean="0"/>
              <a:t> البيولوجية </a:t>
            </a:r>
            <a:r>
              <a:rPr lang="ar-IQ" b="1" dirty="0" err="1" smtClean="0"/>
              <a:t>والافات</a:t>
            </a:r>
            <a:r>
              <a:rPr lang="ar-IQ" b="1" dirty="0" smtClean="0"/>
              <a:t> الحشرية التي تصيب النخيل </a:t>
            </a:r>
            <a:r>
              <a:rPr lang="ar-IQ" b="1" dirty="0" err="1" smtClean="0"/>
              <a:t>والتمور</a:t>
            </a:r>
            <a:r>
              <a:rPr lang="ar-IQ" b="1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b="1" dirty="0" err="1" smtClean="0"/>
              <a:t>الافات</a:t>
            </a:r>
            <a:r>
              <a:rPr lang="ar-IQ" b="1" dirty="0" smtClean="0"/>
              <a:t> الحشرية التي تصيب </a:t>
            </a:r>
            <a:r>
              <a:rPr lang="ar-IQ" b="1" dirty="0" err="1" smtClean="0"/>
              <a:t>اشجار</a:t>
            </a:r>
            <a:r>
              <a:rPr lang="ar-IQ" b="1" dirty="0" smtClean="0"/>
              <a:t> النخيل </a:t>
            </a:r>
            <a:r>
              <a:rPr lang="ar-IQ" b="1" dirty="0" err="1" smtClean="0"/>
              <a:t>والتمور</a:t>
            </a:r>
            <a:endParaRPr lang="en-US" dirty="0" smtClean="0"/>
          </a:p>
          <a:p>
            <a:r>
              <a:rPr lang="ar-IQ" b="1" dirty="0" err="1" smtClean="0"/>
              <a:t>اولا</a:t>
            </a:r>
            <a:r>
              <a:rPr lang="ar-IQ" b="1" dirty="0" smtClean="0"/>
              <a:t>: الحشرات التي تصيب جذور وجذوع وسعف </a:t>
            </a:r>
            <a:r>
              <a:rPr lang="ar-IQ" b="1" dirty="0" err="1" smtClean="0"/>
              <a:t>وعراجين</a:t>
            </a:r>
            <a:r>
              <a:rPr lang="ar-IQ" b="1" dirty="0" smtClean="0"/>
              <a:t> النخيل</a:t>
            </a:r>
            <a:endParaRPr lang="en-US" dirty="0" smtClean="0"/>
          </a:p>
          <a:p>
            <a:r>
              <a:rPr lang="ar-IQ" b="1" dirty="0" smtClean="0"/>
              <a:t>حفار جذوع النخيل</a:t>
            </a:r>
          </a:p>
          <a:p>
            <a:r>
              <a:rPr lang="ar-IQ" b="1" dirty="0" smtClean="0"/>
              <a:t>حفار ساق </a:t>
            </a:r>
            <a:r>
              <a:rPr lang="ar-IQ" b="1" dirty="0" err="1" smtClean="0"/>
              <a:t>اشجار</a:t>
            </a:r>
            <a:r>
              <a:rPr lang="ar-IQ" b="1" dirty="0" smtClean="0"/>
              <a:t> </a:t>
            </a:r>
            <a:r>
              <a:rPr lang="ar-IQ" b="1" dirty="0" err="1" smtClean="0"/>
              <a:t>السَنط</a:t>
            </a:r>
            <a:endParaRPr lang="ar-IQ" b="1" dirty="0" smtClean="0"/>
          </a:p>
          <a:p>
            <a:r>
              <a:rPr lang="ar-IQ" b="1" dirty="0" smtClean="0"/>
              <a:t>الأَرضة </a:t>
            </a:r>
            <a:r>
              <a:rPr lang="ar-IQ" b="1" dirty="0" err="1" smtClean="0"/>
              <a:t>او</a:t>
            </a:r>
            <a:r>
              <a:rPr lang="ar-IQ" b="1" dirty="0" smtClean="0"/>
              <a:t> النمل </a:t>
            </a:r>
            <a:r>
              <a:rPr lang="ar-IQ" b="1" dirty="0" err="1" smtClean="0"/>
              <a:t>الابيض</a:t>
            </a:r>
            <a:endParaRPr lang="ar-IQ" b="1" dirty="0" smtClean="0"/>
          </a:p>
          <a:p>
            <a:r>
              <a:rPr lang="ar-IQ" b="1" dirty="0" smtClean="0"/>
              <a:t>حفار </a:t>
            </a:r>
            <a:r>
              <a:rPr lang="ar-IQ" b="1" dirty="0" err="1" smtClean="0"/>
              <a:t>عذوق</a:t>
            </a:r>
            <a:r>
              <a:rPr lang="ar-IQ" b="1" dirty="0" smtClean="0"/>
              <a:t> النخيل</a:t>
            </a:r>
          </a:p>
          <a:p>
            <a:r>
              <a:rPr lang="ar-IQ" b="1" dirty="0" smtClean="0"/>
              <a:t>سوسة النخيل الحمراء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ar-IQ" b="1" dirty="0" smtClean="0"/>
              <a:t>ثالثا: </a:t>
            </a:r>
            <a:r>
              <a:rPr lang="ar-IQ" b="1" dirty="0" err="1" smtClean="0"/>
              <a:t>الافات</a:t>
            </a:r>
            <a:r>
              <a:rPr lang="ar-IQ" b="1" dirty="0" smtClean="0"/>
              <a:t> التي تصيب </a:t>
            </a:r>
            <a:r>
              <a:rPr lang="ar-IQ" b="1" dirty="0" err="1" smtClean="0"/>
              <a:t>التمور</a:t>
            </a:r>
            <a:r>
              <a:rPr lang="ar-IQ" b="1" dirty="0" smtClean="0"/>
              <a:t> في المخازن</a:t>
            </a:r>
          </a:p>
          <a:p>
            <a:r>
              <a:rPr lang="ar-IQ" b="1" dirty="0" smtClean="0"/>
              <a:t>دودة المخازن</a:t>
            </a:r>
          </a:p>
          <a:p>
            <a:r>
              <a:rPr lang="ar-IQ" b="1" dirty="0" smtClean="0"/>
              <a:t>دودة بلح الواحات</a:t>
            </a:r>
          </a:p>
          <a:p>
            <a:r>
              <a:rPr lang="ar-IQ" b="1" dirty="0" smtClean="0"/>
              <a:t>دودة </a:t>
            </a:r>
            <a:r>
              <a:rPr lang="ar-IQ" b="1" dirty="0" err="1" smtClean="0"/>
              <a:t>الشوكولاتة</a:t>
            </a:r>
            <a:endParaRPr lang="ar-IQ" b="1" dirty="0" smtClean="0"/>
          </a:p>
          <a:p>
            <a:r>
              <a:rPr lang="ar-IQ" b="1" dirty="0" smtClean="0"/>
              <a:t>خنفساء سورينام ذات الصدر المنشاري</a:t>
            </a:r>
          </a:p>
          <a:p>
            <a:r>
              <a:rPr lang="ar-IQ" b="1" dirty="0" smtClean="0"/>
              <a:t>خنفساء الثمار الجافة ذات البقعتين</a:t>
            </a:r>
          </a:p>
          <a:p>
            <a:r>
              <a:rPr lang="ar-IQ" b="1" dirty="0" smtClean="0"/>
              <a:t>فراشة الطحين الهندية (العثة الهندية)</a:t>
            </a:r>
          </a:p>
          <a:p>
            <a:r>
              <a:rPr lang="ar-IQ" b="1" dirty="0" err="1" smtClean="0"/>
              <a:t>اساليب</a:t>
            </a:r>
            <a:r>
              <a:rPr lang="ar-IQ" b="1" dirty="0" smtClean="0"/>
              <a:t> مكافحة الحشرات التي تصيب النخيل</a:t>
            </a:r>
          </a:p>
          <a:p>
            <a:pPr>
              <a:buNone/>
            </a:pPr>
            <a:r>
              <a:rPr lang="ar-IQ" b="1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134</Words>
  <PresentationFormat>عرض على الشاشة (3:4)‏</PresentationFormat>
  <Paragraphs>31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تصنيع تمور وسكريات  كلية الزراعة / قسم علوم الاغذية  المرحلة الثالثة الامراض البيولوجية والافات الحشرية التي تصيب النخيل والتمور  </vt:lpstr>
      <vt:lpstr>الشريحة 2</vt:lpstr>
      <vt:lpstr>الامراض البيولوجية والافات الحشرية التي تصيب النخيل والتمور 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تصنيع تمور وسكريات  كلية الزراعة / قسم علوم الاغذية  المرحلة الثالثة</dc:title>
  <dc:creator>acer</dc:creator>
  <cp:lastModifiedBy>acer</cp:lastModifiedBy>
  <cp:revision>9</cp:revision>
  <dcterms:created xsi:type="dcterms:W3CDTF">2019-01-31T00:33:51Z</dcterms:created>
  <dcterms:modified xsi:type="dcterms:W3CDTF">2019-01-31T22:09:43Z</dcterms:modified>
</cp:coreProperties>
</file>